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6" r:id="rId4"/>
    <p:sldId id="265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FF0066"/>
    <a:srgbClr val="006600"/>
    <a:srgbClr val="FF3300"/>
    <a:srgbClr val="CC0066"/>
    <a:srgbClr val="CC0099"/>
    <a:srgbClr val="CC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C337F-63E6-4D97-861B-AF6F2750D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3A206A-DF40-4C58-A154-468A2A603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F509F-CA63-4D93-B64A-39B04724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B395-996F-4C55-A31D-337B1FB04B29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A3B8C-4AB5-401B-853B-4FEA358C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53E95-D984-4F46-B1E3-ED9C0F1D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9C02-F183-49ED-87DC-1E2CBD92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6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5F508-3B56-4D00-9E68-56610FD5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072A26-060D-4E47-9389-BB8F169FF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2A189-5AA1-42D6-B6B1-CDB7708B0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B395-996F-4C55-A31D-337B1FB04B29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4086F-17D9-4CAA-973D-BC86D2452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2D581-3842-40A2-AAFA-D62AE2887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9C02-F183-49ED-87DC-1E2CBD92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4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111B98-307A-4DBF-82C5-3091A38B35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6FBFE-6A39-4413-962C-5128E7504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A54D8-4924-4FF9-B32A-6D2F66A85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B395-996F-4C55-A31D-337B1FB04B29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B8274-9FD0-4229-8406-8506EED65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99BBC-0CCE-4DF6-B28B-4153ACD3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9C02-F183-49ED-87DC-1E2CBD92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7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BFAD2-6F6B-493D-BF09-444A6205E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1C37A-D692-4F5D-9892-A58E0599A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896B-1A44-4B95-A7F3-97BDB9EA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B395-996F-4C55-A31D-337B1FB04B29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D5FCB-AF99-45A6-944D-06D2C71AD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CB72A-51B9-4DF2-93BD-145ADD14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9C02-F183-49ED-87DC-1E2CBD92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244A-F6C4-4018-945A-356BA0C1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30195-20FC-4012-A88B-C8F9FA16E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52953-34B5-4757-A90F-F9A1C515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B395-996F-4C55-A31D-337B1FB04B29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07127-5585-4397-A767-BCC4A493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1290B-4F7D-4105-BC10-118808FD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9C02-F183-49ED-87DC-1E2CBD92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9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B6B1-ECB6-4309-8FA7-57A8258F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783F8-3E6A-446B-89C2-195D3C09E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40409-D5BE-475D-A80C-0D5460CEA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D3EA9-2C80-462E-9677-B5B39B33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B395-996F-4C55-A31D-337B1FB04B29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D4407-2FD8-42E3-A9C4-67D40DBB0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ED63B-C169-4B2E-B22B-A7AD75723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9C02-F183-49ED-87DC-1E2CBD92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1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EA588-4290-4F5F-B25D-A0EFB6E7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8301C-9B3A-47CD-8D5A-339DEC163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D1ADA-5033-4E36-ACD2-4084EA0CE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DBBEB4-513F-4EB1-943B-973FBC229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EE0432-1DD1-47EE-8266-5FA52E299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09CE4-1410-4329-B0E4-C1ABF3983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B395-996F-4C55-A31D-337B1FB04B29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32B9DE-D10A-42FB-A568-EFD305804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48DEA-9FB5-430D-8854-F61A24D1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9C02-F183-49ED-87DC-1E2CBD92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9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DB1DE-8963-440D-BE18-4D413C2B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3E69E0-1E1D-40BD-BA02-B74085929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B395-996F-4C55-A31D-337B1FB04B29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E7D2B-42F0-4C34-944B-621319FE4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B3751-BD08-4DE1-943E-BB16E042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9C02-F183-49ED-87DC-1E2CBD92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9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E1EC9-7E24-4C0A-9C8E-2466CF66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B395-996F-4C55-A31D-337B1FB04B29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8EBFB-A8F8-4E24-83D5-BC37DD3DA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171BE-BB1B-4D1D-84CF-588D3310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9C02-F183-49ED-87DC-1E2CBD92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07702-DFF3-49BC-8C2D-2A5D777F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7C3F5-8088-43A4-8611-F9B888EAB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BC026-6807-48D8-A9FA-803379C14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D063A-29C8-416D-8F80-BF9C7A50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B395-996F-4C55-A31D-337B1FB04B29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FBFDC-22C0-4DBE-8706-92FBC6D8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D7AC9-2F52-459B-B831-57AD57A5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9C02-F183-49ED-87DC-1E2CBD92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C7EFD-2943-4F2D-A126-8552E7B8A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CC425B-6B14-4506-9E20-46048AD1B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96335-A502-4418-AD39-45C575F97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71721-8B8B-4BBE-ABE7-F7AE38D6B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B395-996F-4C55-A31D-337B1FB04B29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B827-8184-48B8-B3C2-3102148E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17D48-FD1C-48D6-9F4D-B1141CC3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9C02-F183-49ED-87DC-1E2CBD92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9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C04EE1-9315-421E-A3AD-BA85C49F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D207C-C32D-4801-8DF4-8DF6A9325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D6D78-F89C-4A2E-9601-1847D49FB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4B395-996F-4C55-A31D-337B1FB04B29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2CFE0-1329-43F4-ACB7-C2AE65139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162E3-710E-498C-A5B5-442119722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C9C02-F183-49ED-87DC-1E2CBD92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4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media1.mp3"/><Relationship Id="rId7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media2.m4a"/><Relationship Id="rId4" Type="http://schemas.microsoft.com/office/2007/relationships/media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3.m4a"/><Relationship Id="rId7" Type="http://schemas.openxmlformats.org/officeDocument/2006/relationships/image" Target="../media/image5.gif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4.m4a"/><Relationship Id="rId7" Type="http://schemas.openxmlformats.org/officeDocument/2006/relationships/image" Target="../media/image4.gif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5.m4a"/><Relationship Id="rId7" Type="http://schemas.openxmlformats.org/officeDocument/2006/relationships/image" Target="../media/image9.jpe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4.gif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FD83C1B5-7897-4883-83F5-E0D260AD8523}"/>
              </a:ext>
            </a:extLst>
          </p:cNvPr>
          <p:cNvSpPr txBox="1">
            <a:spLocks/>
          </p:cNvSpPr>
          <p:nvPr/>
        </p:nvSpPr>
        <p:spPr>
          <a:xfrm>
            <a:off x="0" y="-159434"/>
            <a:ext cx="12192000" cy="609600"/>
          </a:xfrm>
          <a:prstGeom prst="double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5AFF6D16-270C-4C52-AEF8-4EE2F231E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8782" y="187569"/>
            <a:ext cx="7598737" cy="1449628"/>
          </a:xfr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5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HÈ</a:t>
            </a:r>
            <a:br>
              <a:rPr lang="en-US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err="1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Thanh </a:t>
            </a:r>
            <a:r>
              <a:rPr lang="en-US" sz="4400" b="1" dirty="0" err="1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4400" b="1" cap="none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nMyDreams-Danbi_3y59j">
            <a:hlinkClick r:id="" action="ppaction://media"/>
            <a:extLst>
              <a:ext uri="{FF2B5EF4-FFF2-40B4-BE49-F238E27FC236}">
                <a16:creationId xmlns:a16="http://schemas.microsoft.com/office/drawing/2014/main" id="{EADDC5C7-A84B-489A-B0C5-266E858F87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93287" y="6036212"/>
            <a:ext cx="609600" cy="6096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66DC3B-5A0D-4892-A101-4D0CA1146702}"/>
              </a:ext>
            </a:extLst>
          </p:cNvPr>
          <p:cNvGrpSpPr/>
          <p:nvPr/>
        </p:nvGrpSpPr>
        <p:grpSpPr>
          <a:xfrm>
            <a:off x="0" y="-79717"/>
            <a:ext cx="12192000" cy="7017434"/>
            <a:chOff x="0" y="-79717"/>
            <a:chExt cx="12192000" cy="70174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21341F9-6581-4BC5-A2F6-FF4669C8FABF}"/>
                </a:ext>
              </a:extLst>
            </p:cNvPr>
            <p:cNvGrpSpPr/>
            <p:nvPr/>
          </p:nvGrpSpPr>
          <p:grpSpPr>
            <a:xfrm>
              <a:off x="0" y="-79717"/>
              <a:ext cx="12192000" cy="7017434"/>
              <a:chOff x="0" y="-79717"/>
              <a:chExt cx="12192000" cy="7017434"/>
            </a:xfrm>
          </p:grpSpPr>
          <p:pic>
            <p:nvPicPr>
              <p:cNvPr id="1026" name="Picture 2" descr="Thơ &quot;Em yêu mùa hè&quot;">
                <a:extLst>
                  <a:ext uri="{FF2B5EF4-FFF2-40B4-BE49-F238E27FC236}">
                    <a16:creationId xmlns:a16="http://schemas.microsoft.com/office/drawing/2014/main" id="{87D36C24-DEBD-428E-AE17-5071E7F5C7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79717"/>
                <a:ext cx="12192000" cy="70174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502675-08A4-4140-8998-15325EA4A776}"/>
                  </a:ext>
                </a:extLst>
              </p:cNvPr>
              <p:cNvSpPr/>
              <p:nvPr/>
            </p:nvSpPr>
            <p:spPr>
              <a:xfrm>
                <a:off x="4318782" y="6217920"/>
                <a:ext cx="7258929" cy="33762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itle 3">
              <a:extLst>
                <a:ext uri="{FF2B5EF4-FFF2-40B4-BE49-F238E27FC236}">
                  <a16:creationId xmlns:a16="http://schemas.microsoft.com/office/drawing/2014/main" id="{CEE8ECC6-3B4A-4DD4-AEB2-43C94DD160EF}"/>
                </a:ext>
              </a:extLst>
            </p:cNvPr>
            <p:cNvSpPr txBox="1">
              <a:spLocks/>
            </p:cNvSpPr>
            <p:nvPr/>
          </p:nvSpPr>
          <p:spPr>
            <a:xfrm>
              <a:off x="4318782" y="355845"/>
              <a:ext cx="7359532" cy="1588127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miter lim="800000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 anchor="b">
              <a:spAutoFit/>
            </a:bodyPr>
            <a:lstStyle>
              <a:defPPr>
                <a:defRPr lang="en-US"/>
              </a:defPPr>
              <a:lvl1pPr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  <a:defRPr sz="6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itle 3">
            <a:extLst>
              <a:ext uri="{FF2B5EF4-FFF2-40B4-BE49-F238E27FC236}">
                <a16:creationId xmlns:a16="http://schemas.microsoft.com/office/drawing/2014/main" id="{A546B3FF-CB6C-4C9B-B6C6-25A60F2DBAB3}"/>
              </a:ext>
            </a:extLst>
          </p:cNvPr>
          <p:cNvSpPr txBox="1">
            <a:spLocks/>
          </p:cNvSpPr>
          <p:nvPr/>
        </p:nvSpPr>
        <p:spPr>
          <a:xfrm>
            <a:off x="4318782" y="529883"/>
            <a:ext cx="7359532" cy="1671227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b">
            <a:spAutoFit/>
          </a:bodyPr>
          <a:lstStyle>
            <a:defPPr>
              <a:defRPr lang="en-US"/>
            </a:defPPr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EM </a:t>
            </a:r>
            <a:r>
              <a:rPr lang="en-US" sz="4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HÈ</a:t>
            </a:r>
            <a:endParaRPr lang="en-US" sz="4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Thanh </a:t>
            </a:r>
            <a:r>
              <a:rPr lang="en-US" sz="3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3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5762E0F-0FAD-49AA-9BB0-FCF238025E9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33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10"/>
    </mc:Choice>
    <mc:Fallback>
      <p:transition spd="slow" advTm="7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4.07407E-6 L 4.16667E-7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1" numSld="6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</p:bldLst>
  </p:timing>
  <p:extLst>
    <p:ext uri="{E180D4A7-C9FB-4DFB-919C-405C955672EB}">
      <p14:showEvtLst xmlns:p14="http://schemas.microsoft.com/office/powerpoint/2010/main">
        <p14:playEvt time="164" objId="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FD83C1B5-7897-4883-83F5-E0D260AD8523}"/>
              </a:ext>
            </a:extLst>
          </p:cNvPr>
          <p:cNvSpPr txBox="1">
            <a:spLocks/>
          </p:cNvSpPr>
          <p:nvPr/>
        </p:nvSpPr>
        <p:spPr>
          <a:xfrm>
            <a:off x="0" y="-159434"/>
            <a:ext cx="12192000" cy="609600"/>
          </a:xfrm>
          <a:prstGeom prst="double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60B7F2C-3334-45B0-ADE6-571CF178B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6931" y="4549676"/>
            <a:ext cx="6339840" cy="2308324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latin typeface="+mj-lt"/>
              </a:rPr>
              <a:t>Em yêu mùa hè,</a:t>
            </a:r>
            <a:br>
              <a:rPr lang="vi-VN" sz="4000" b="1" dirty="0">
                <a:latin typeface="+mj-lt"/>
              </a:rPr>
            </a:br>
            <a:r>
              <a:rPr lang="vi-VN" sz="4000" b="1" dirty="0">
                <a:latin typeface="+mj-lt"/>
              </a:rPr>
              <a:t>Có hoa sim tím</a:t>
            </a:r>
            <a:br>
              <a:rPr lang="vi-VN" sz="4000" b="1" dirty="0">
                <a:latin typeface="+mj-lt"/>
              </a:rPr>
            </a:br>
            <a:r>
              <a:rPr lang="vi-VN" sz="4000" b="1" dirty="0">
                <a:latin typeface="+mj-lt"/>
              </a:rPr>
              <a:t>Mọc trên đồi quê,</a:t>
            </a:r>
            <a:br>
              <a:rPr lang="vi-VN" sz="4000" b="1" dirty="0">
                <a:latin typeface="+mj-lt"/>
              </a:rPr>
            </a:br>
            <a:r>
              <a:rPr lang="vi-VN" sz="4000" b="1" dirty="0">
                <a:latin typeface="+mj-lt"/>
              </a:rPr>
              <a:t>Rung rinh bướm lượn.</a:t>
            </a:r>
            <a:endParaRPr lang="en-US" sz="4000" b="1" cap="none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F03CE-06A3-4CF7-AB5B-9D0084E89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8"/>
          <a:stretch/>
        </p:blipFill>
        <p:spPr bwMode="auto">
          <a:xfrm>
            <a:off x="0" y="-159434"/>
            <a:ext cx="5950633" cy="439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EF6D25-3812-4D36-8864-A1316E466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8"/>
          <a:stretch/>
        </p:blipFill>
        <p:spPr bwMode="auto">
          <a:xfrm flipH="1">
            <a:off x="6241368" y="-159434"/>
            <a:ext cx="5950633" cy="439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3d butterfly">
            <a:extLst>
              <a:ext uri="{FF2B5EF4-FFF2-40B4-BE49-F238E27FC236}">
                <a16:creationId xmlns:a16="http://schemas.microsoft.com/office/drawing/2014/main" id="{C33C703A-EA70-4B59-A901-7E31B0909C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0486" y="2849808"/>
            <a:ext cx="64176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3d butterfly">
            <a:extLst>
              <a:ext uri="{FF2B5EF4-FFF2-40B4-BE49-F238E27FC236}">
                <a16:creationId xmlns:a16="http://schemas.microsoft.com/office/drawing/2014/main" id="{DC7D938F-066C-4E52-9F79-E962FA4BFC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792" y="351124"/>
            <a:ext cx="64176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3d butterfly">
            <a:extLst>
              <a:ext uri="{FF2B5EF4-FFF2-40B4-BE49-F238E27FC236}">
                <a16:creationId xmlns:a16="http://schemas.microsoft.com/office/drawing/2014/main" id="{C31F3778-57DF-42E1-922B-D95A4E7DED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592" y="252082"/>
            <a:ext cx="64176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3d butterfly">
            <a:extLst>
              <a:ext uri="{FF2B5EF4-FFF2-40B4-BE49-F238E27FC236}">
                <a16:creationId xmlns:a16="http://schemas.microsoft.com/office/drawing/2014/main" id="{0B635822-0058-46D2-9A65-96C0D4676A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21" y="3095625"/>
            <a:ext cx="64176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▷ Butterflies: Animated Images, Gifs, Pictures &amp; Animations - 100% FREE!">
            <a:extLst>
              <a:ext uri="{FF2B5EF4-FFF2-40B4-BE49-F238E27FC236}">
                <a16:creationId xmlns:a16="http://schemas.microsoft.com/office/drawing/2014/main" id="{1112E68F-7B06-4427-8042-E5E0E08E99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25352">
            <a:off x="10914305" y="3170524"/>
            <a:ext cx="641766" cy="59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▷ Butterflies: Animated Images, Gifs, Pictures &amp; Animations - 100% FREE!">
            <a:extLst>
              <a:ext uri="{FF2B5EF4-FFF2-40B4-BE49-F238E27FC236}">
                <a16:creationId xmlns:a16="http://schemas.microsoft.com/office/drawing/2014/main" id="{50C4B441-A90C-4E91-A164-75523B7E5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6" y="2799699"/>
            <a:ext cx="641766" cy="59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81C2829-EAC5-40B3-B200-3F482BA3240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524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05"/>
    </mc:Choice>
    <mc:Fallback>
      <p:transition spd="slow" advTm="11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FD83C1B5-7897-4883-83F5-E0D260AD8523}"/>
              </a:ext>
            </a:extLst>
          </p:cNvPr>
          <p:cNvSpPr txBox="1">
            <a:spLocks/>
          </p:cNvSpPr>
          <p:nvPr/>
        </p:nvSpPr>
        <p:spPr>
          <a:xfrm>
            <a:off x="0" y="-159434"/>
            <a:ext cx="12192000" cy="609600"/>
          </a:xfrm>
          <a:prstGeom prst="double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60B7F2C-3334-45B0-ADE6-571CF178B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495" y="4006903"/>
            <a:ext cx="9697010" cy="2529923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Thong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Ồ! Sao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400" b="1" cap="none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Phạm Hoan: EM YÊU MÙA HÈ - Nguyễn Thanh Toàn">
            <a:extLst>
              <a:ext uri="{FF2B5EF4-FFF2-40B4-BE49-F238E27FC236}">
                <a16:creationId xmlns:a16="http://schemas.microsoft.com/office/drawing/2014/main" id="{3CCDA99C-E5BB-41F5-B825-963C5F1FB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9"/>
          <a:stretch/>
        </p:blipFill>
        <p:spPr bwMode="auto">
          <a:xfrm>
            <a:off x="6260123" y="-62740"/>
            <a:ext cx="5637180" cy="390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hạm Hoan: EM YÊU MÙA HÈ - Nguyễn Thanh Toàn">
            <a:extLst>
              <a:ext uri="{FF2B5EF4-FFF2-40B4-BE49-F238E27FC236}">
                <a16:creationId xmlns:a16="http://schemas.microsoft.com/office/drawing/2014/main" id="{D5901D4A-6FF7-4FD8-BF18-1029C2E89C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3"/>
          <a:stretch/>
        </p:blipFill>
        <p:spPr bwMode="auto">
          <a:xfrm>
            <a:off x="421305" y="0"/>
            <a:ext cx="5637180" cy="38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3d butterfly">
            <a:extLst>
              <a:ext uri="{FF2B5EF4-FFF2-40B4-BE49-F238E27FC236}">
                <a16:creationId xmlns:a16="http://schemas.microsoft.com/office/drawing/2014/main" id="{0669C9EB-68AF-40E0-96B3-BDA7504C69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9789" y="2252829"/>
            <a:ext cx="422098" cy="43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3d butterfly">
            <a:extLst>
              <a:ext uri="{FF2B5EF4-FFF2-40B4-BE49-F238E27FC236}">
                <a16:creationId xmlns:a16="http://schemas.microsoft.com/office/drawing/2014/main" id="{8F7E19C5-27B2-4CF4-AC23-7FB08D66C9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7280" y="1790003"/>
            <a:ext cx="361264" cy="37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3d butterfly">
            <a:extLst>
              <a:ext uri="{FF2B5EF4-FFF2-40B4-BE49-F238E27FC236}">
                <a16:creationId xmlns:a16="http://schemas.microsoft.com/office/drawing/2014/main" id="{950F9D28-5028-4E06-A86C-2B92BD9F04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597" y="1814298"/>
            <a:ext cx="422098" cy="43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9A34423-9CC8-4ECC-BFD0-1F14822D980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043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00"/>
    </mc:Choice>
    <mc:Fallback>
      <p:transition spd="slow" advTm="12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FD83C1B5-7897-4883-83F5-E0D260AD8523}"/>
              </a:ext>
            </a:extLst>
          </p:cNvPr>
          <p:cNvSpPr txBox="1">
            <a:spLocks/>
          </p:cNvSpPr>
          <p:nvPr/>
        </p:nvSpPr>
        <p:spPr>
          <a:xfrm>
            <a:off x="0" y="-159434"/>
            <a:ext cx="12192000" cy="609600"/>
          </a:xfrm>
          <a:prstGeom prst="double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60B7F2C-3334-45B0-ADE6-571CF178B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631" y="4219744"/>
            <a:ext cx="6864874" cy="2529923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dirty="0">
                <a:latin typeface="+mj-lt"/>
              </a:rPr>
              <a:t>Gió mát lưng đồi,</a:t>
            </a:r>
            <a:br>
              <a:rPr lang="vi-VN" sz="4400" b="1" dirty="0">
                <a:latin typeface="+mj-lt"/>
              </a:rPr>
            </a:br>
            <a:r>
              <a:rPr lang="vi-VN" sz="4400" b="1" dirty="0">
                <a:latin typeface="+mj-lt"/>
              </a:rPr>
              <a:t>Ve ngân ra rả,</a:t>
            </a:r>
            <a:br>
              <a:rPr lang="vi-VN" sz="4400" b="1" dirty="0">
                <a:latin typeface="+mj-lt"/>
              </a:rPr>
            </a:br>
            <a:r>
              <a:rPr lang="vi-VN" sz="4400" b="1" dirty="0">
                <a:latin typeface="+mj-lt"/>
              </a:rPr>
              <a:t>Trên cao lưng trời</a:t>
            </a:r>
            <a:br>
              <a:rPr lang="vi-VN" sz="4400" b="1" dirty="0">
                <a:latin typeface="+mj-lt"/>
              </a:rPr>
            </a:br>
            <a:r>
              <a:rPr lang="vi-VN" sz="4400" b="1" dirty="0">
                <a:latin typeface="+mj-lt"/>
              </a:rPr>
              <a:t>Diều ai vừa thả.</a:t>
            </a:r>
            <a:endParaRPr lang="en-US" sz="4400" b="1" cap="none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7" name="Picture 4" descr="Bài thơ: Em yêu miền nam">
            <a:extLst>
              <a:ext uri="{FF2B5EF4-FFF2-40B4-BE49-F238E27FC236}">
                <a16:creationId xmlns:a16="http://schemas.microsoft.com/office/drawing/2014/main" id="{C6B055E0-BE0C-4755-95AB-FAF339ED3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2" y="-134817"/>
            <a:ext cx="5861537" cy="420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3d butterfly">
            <a:extLst>
              <a:ext uri="{FF2B5EF4-FFF2-40B4-BE49-F238E27FC236}">
                <a16:creationId xmlns:a16="http://schemas.microsoft.com/office/drawing/2014/main" id="{80565706-368A-449D-A0D8-8C2F2DF744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516" y="1069145"/>
            <a:ext cx="379695" cy="39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Vẽ tranh phong cảnh đơn giản mà đẹp hướng dẫn cách Phác Họa">
            <a:extLst>
              <a:ext uri="{FF2B5EF4-FFF2-40B4-BE49-F238E27FC236}">
                <a16:creationId xmlns:a16="http://schemas.microsoft.com/office/drawing/2014/main" id="{007FAE9B-7613-485E-8FE6-AAD3F95AE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6" r="5469"/>
          <a:stretch/>
        </p:blipFill>
        <p:spPr bwMode="auto">
          <a:xfrm>
            <a:off x="-1" y="-159434"/>
            <a:ext cx="5861537" cy="422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43DAD93-60AF-489C-A12A-0FA935E6FBD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653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12"/>
    </mc:Choice>
    <mc:Fallback>
      <p:transition spd="slow" advTm="11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FD83C1B5-7897-4883-83F5-E0D260AD8523}"/>
              </a:ext>
            </a:extLst>
          </p:cNvPr>
          <p:cNvSpPr txBox="1">
            <a:spLocks/>
          </p:cNvSpPr>
          <p:nvPr/>
        </p:nvSpPr>
        <p:spPr>
          <a:xfrm>
            <a:off x="0" y="-159434"/>
            <a:ext cx="12192000" cy="609600"/>
          </a:xfrm>
          <a:prstGeom prst="doubleWav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in tap hoc sinh">
            <a:extLst>
              <a:ext uri="{FF2B5EF4-FFF2-40B4-BE49-F238E27FC236}">
                <a16:creationId xmlns:a16="http://schemas.microsoft.com/office/drawing/2014/main" id="{E3225F01-3F6D-4C5E-9BA3-282761794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434"/>
            <a:ext cx="12192000" cy="701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6476FAF-ECD0-433D-A725-51EF1C63E13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013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87"/>
    </mc:Choice>
    <mc:Fallback>
      <p:transition spd="slow" advTm="10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1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1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1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1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90</Words>
  <Application>Microsoft Office PowerPoint</Application>
  <PresentationFormat>Widescreen</PresentationFormat>
  <Paragraphs>7</Paragraphs>
  <Slides>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EM YÊU MÙA HÈ Tác giả: Nguyễn Thanh Toàn</vt:lpstr>
      <vt:lpstr>Em yêu mùa hè, Có hoa sim tím Mọc trên đồi quê, Rung rinh bướm lượn.</vt:lpstr>
      <vt:lpstr>Thong thả dắt trâu Trong chiều nắng xế, Em hái sim ăn Ồ! Sao ngọt thế!</vt:lpstr>
      <vt:lpstr>Gió mát lưng đồi, Ve ngân ra rả, Trên cao lưng trời Diều ai vừa thả.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My</dc:creator>
  <cp:lastModifiedBy>Thanh My</cp:lastModifiedBy>
  <cp:revision>82</cp:revision>
  <dcterms:created xsi:type="dcterms:W3CDTF">2020-04-10T10:37:03Z</dcterms:created>
  <dcterms:modified xsi:type="dcterms:W3CDTF">2021-05-12T08:04:28Z</dcterms:modified>
</cp:coreProperties>
</file>